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73" r:id="rId4"/>
    <p:sldId id="274" r:id="rId5"/>
    <p:sldId id="275" r:id="rId6"/>
    <p:sldId id="272" r:id="rId7"/>
    <p:sldId id="271" r:id="rId8"/>
    <p:sldId id="264" r:id="rId9"/>
    <p:sldId id="268" r:id="rId10"/>
    <p:sldId id="266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240" autoAdjust="0"/>
    <p:restoredTop sz="93775" autoAdjust="0"/>
  </p:normalViewPr>
  <p:slideViewPr>
    <p:cSldViewPr>
      <p:cViewPr varScale="1">
        <p:scale>
          <a:sx n="73" d="100"/>
          <a:sy n="73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E6C85-99E0-4B7D-B0F0-E0E3614BE41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59AFAFCD-19FE-4EF1-9CCD-9CBFF4FB4489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bn-BD" dirty="0" smtClean="0"/>
            <a:t>অনুমান</a:t>
          </a:r>
          <a:endParaRPr lang="en-AU" dirty="0"/>
        </a:p>
      </dgm:t>
    </dgm:pt>
    <dgm:pt modelId="{3A69160C-D117-4FD0-A11B-558C41FF5A35}" type="parTrans" cxnId="{BAC383B4-53CB-4798-949C-9D43CC6DF89E}">
      <dgm:prSet/>
      <dgm:spPr/>
      <dgm:t>
        <a:bodyPr/>
        <a:lstStyle/>
        <a:p>
          <a:endParaRPr lang="en-AU"/>
        </a:p>
      </dgm:t>
    </dgm:pt>
    <dgm:pt modelId="{40D2766E-22C2-4847-89E7-61DB068E08EA}" type="sibTrans" cxnId="{BAC383B4-53CB-4798-949C-9D43CC6DF89E}">
      <dgm:prSet/>
      <dgm:spPr/>
      <dgm:t>
        <a:bodyPr/>
        <a:lstStyle/>
        <a:p>
          <a:endParaRPr lang="en-AU"/>
        </a:p>
      </dgm:t>
    </dgm:pt>
    <dgm:pt modelId="{5DBDEB7D-EAA1-4092-AF8F-54F2F3B5CC7A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bn-BD" dirty="0" smtClean="0"/>
            <a:t> অবরোহ</a:t>
          </a:r>
          <a:endParaRPr lang="en-AU" dirty="0"/>
        </a:p>
      </dgm:t>
    </dgm:pt>
    <dgm:pt modelId="{23B1600B-62A3-4DC0-A00F-9909456022E3}" type="parTrans" cxnId="{BD53D4C7-E72F-47DD-A461-E0549DE3C94A}">
      <dgm:prSet/>
      <dgm:spPr/>
      <dgm:t>
        <a:bodyPr/>
        <a:lstStyle/>
        <a:p>
          <a:endParaRPr lang="en-AU"/>
        </a:p>
      </dgm:t>
    </dgm:pt>
    <dgm:pt modelId="{AFB2B01B-DC40-4D9E-AD0C-BC8B36F91A47}" type="sibTrans" cxnId="{BD53D4C7-E72F-47DD-A461-E0549DE3C94A}">
      <dgm:prSet/>
      <dgm:spPr/>
      <dgm:t>
        <a:bodyPr/>
        <a:lstStyle/>
        <a:p>
          <a:endParaRPr lang="en-AU"/>
        </a:p>
      </dgm:t>
    </dgm:pt>
    <dgm:pt modelId="{04BE588A-21FF-425A-B6D7-77D0D43125F7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bn-BD" dirty="0" smtClean="0"/>
            <a:t>আরোহ</a:t>
          </a:r>
          <a:endParaRPr lang="en-AU" dirty="0"/>
        </a:p>
      </dgm:t>
    </dgm:pt>
    <dgm:pt modelId="{85B04238-4762-4674-A4E1-95A7CF3FB859}" type="parTrans" cxnId="{7062FBB4-2815-4545-8523-6E5C908B00DC}">
      <dgm:prSet/>
      <dgm:spPr/>
      <dgm:t>
        <a:bodyPr/>
        <a:lstStyle/>
        <a:p>
          <a:endParaRPr lang="en-AU"/>
        </a:p>
      </dgm:t>
    </dgm:pt>
    <dgm:pt modelId="{90FA44E8-5B31-4C47-B7AD-9F2FE698B808}" type="sibTrans" cxnId="{7062FBB4-2815-4545-8523-6E5C908B00DC}">
      <dgm:prSet/>
      <dgm:spPr/>
      <dgm:t>
        <a:bodyPr/>
        <a:lstStyle/>
        <a:p>
          <a:endParaRPr lang="en-AU"/>
        </a:p>
      </dgm:t>
    </dgm:pt>
    <dgm:pt modelId="{D15DF6A8-5F01-4CFF-95CF-037FBECE8B9F}" type="pres">
      <dgm:prSet presAssocID="{33AE6C85-99E0-4B7D-B0F0-E0E3614BE4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4E0FA380-4F10-4C86-A0AC-6CD361B33DB9}" type="pres">
      <dgm:prSet presAssocID="{59AFAFCD-19FE-4EF1-9CCD-9CBFF4FB4489}" presName="hierRoot1" presStyleCnt="0"/>
      <dgm:spPr/>
    </dgm:pt>
    <dgm:pt modelId="{8E7B20F4-2162-48FB-BF48-CF131028EB9C}" type="pres">
      <dgm:prSet presAssocID="{59AFAFCD-19FE-4EF1-9CCD-9CBFF4FB4489}" presName="composite" presStyleCnt="0"/>
      <dgm:spPr/>
    </dgm:pt>
    <dgm:pt modelId="{E29CDE20-CE2F-4EEA-9B8A-716C35A713C3}" type="pres">
      <dgm:prSet presAssocID="{59AFAFCD-19FE-4EF1-9CCD-9CBFF4FB4489}" presName="background" presStyleLbl="node0" presStyleIdx="0" presStyleCnt="1"/>
      <dgm:spPr/>
    </dgm:pt>
    <dgm:pt modelId="{CE4394CC-6109-45D2-B0B6-933DE84B4BE6}" type="pres">
      <dgm:prSet presAssocID="{59AFAFCD-19FE-4EF1-9CCD-9CBFF4FB4489}" presName="text" presStyleLbl="fgAcc0" presStyleIdx="0" presStyleCnt="1" custScaleX="168537" custScaleY="117079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92FA5414-35CC-422B-B045-1466FB6301BF}" type="pres">
      <dgm:prSet presAssocID="{59AFAFCD-19FE-4EF1-9CCD-9CBFF4FB4489}" presName="hierChild2" presStyleCnt="0"/>
      <dgm:spPr/>
    </dgm:pt>
    <dgm:pt modelId="{97A3ADEE-4EB9-426A-BF3F-A7C49DBD2B2E}" type="pres">
      <dgm:prSet presAssocID="{23B1600B-62A3-4DC0-A00F-9909456022E3}" presName="Name10" presStyleLbl="parChTrans1D2" presStyleIdx="0" presStyleCnt="2"/>
      <dgm:spPr/>
      <dgm:t>
        <a:bodyPr/>
        <a:lstStyle/>
        <a:p>
          <a:endParaRPr lang="en-AU"/>
        </a:p>
      </dgm:t>
    </dgm:pt>
    <dgm:pt modelId="{34FB545A-D1BC-4BD8-B1AA-03F63CBF483B}" type="pres">
      <dgm:prSet presAssocID="{5DBDEB7D-EAA1-4092-AF8F-54F2F3B5CC7A}" presName="hierRoot2" presStyleCnt="0"/>
      <dgm:spPr/>
    </dgm:pt>
    <dgm:pt modelId="{AAB68580-318C-40C5-8FF3-FF506CE6544F}" type="pres">
      <dgm:prSet presAssocID="{5DBDEB7D-EAA1-4092-AF8F-54F2F3B5CC7A}" presName="composite2" presStyleCnt="0"/>
      <dgm:spPr/>
    </dgm:pt>
    <dgm:pt modelId="{D2BBC59B-1EB1-4C69-9162-3D2935706773}" type="pres">
      <dgm:prSet presAssocID="{5DBDEB7D-EAA1-4092-AF8F-54F2F3B5CC7A}" presName="background2" presStyleLbl="node2" presStyleIdx="0" presStyleCnt="2"/>
      <dgm:spPr/>
    </dgm:pt>
    <dgm:pt modelId="{7153358A-02E7-4F4D-AAE9-A338EA40D151}" type="pres">
      <dgm:prSet presAssocID="{5DBDEB7D-EAA1-4092-AF8F-54F2F3B5CC7A}" presName="text2" presStyleLbl="fgAcc2" presStyleIdx="0" presStyleCnt="2" custAng="0" custScaleX="106166" custScaleY="92488" custLinFactNeighborX="-46149" custLinFactNeighborY="1038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9FF16B70-33EB-464E-86D9-E8A31A4EB768}" type="pres">
      <dgm:prSet presAssocID="{5DBDEB7D-EAA1-4092-AF8F-54F2F3B5CC7A}" presName="hierChild3" presStyleCnt="0"/>
      <dgm:spPr/>
    </dgm:pt>
    <dgm:pt modelId="{626D1907-EB20-476F-9AE9-31AB179DDA94}" type="pres">
      <dgm:prSet presAssocID="{85B04238-4762-4674-A4E1-95A7CF3FB859}" presName="Name10" presStyleLbl="parChTrans1D2" presStyleIdx="1" presStyleCnt="2"/>
      <dgm:spPr/>
      <dgm:t>
        <a:bodyPr/>
        <a:lstStyle/>
        <a:p>
          <a:endParaRPr lang="en-AU"/>
        </a:p>
      </dgm:t>
    </dgm:pt>
    <dgm:pt modelId="{8CA63406-71FA-4D5C-9457-733CFC17A623}" type="pres">
      <dgm:prSet presAssocID="{04BE588A-21FF-425A-B6D7-77D0D43125F7}" presName="hierRoot2" presStyleCnt="0"/>
      <dgm:spPr/>
    </dgm:pt>
    <dgm:pt modelId="{E9A73BF5-D341-46B0-BDBF-D6F18821EA3C}" type="pres">
      <dgm:prSet presAssocID="{04BE588A-21FF-425A-B6D7-77D0D43125F7}" presName="composite2" presStyleCnt="0"/>
      <dgm:spPr/>
    </dgm:pt>
    <dgm:pt modelId="{0EA79B64-3A4F-428F-8010-B3DDD39B1703}" type="pres">
      <dgm:prSet presAssocID="{04BE588A-21FF-425A-B6D7-77D0D43125F7}" presName="background2" presStyleLbl="node2" presStyleIdx="1" presStyleCnt="2"/>
      <dgm:spPr/>
    </dgm:pt>
    <dgm:pt modelId="{AF574118-3904-48A9-8E74-B60557A99B3C}" type="pres">
      <dgm:prSet presAssocID="{04BE588A-21FF-425A-B6D7-77D0D43125F7}" presName="text2" presStyleLbl="fgAcc2" presStyleIdx="1" presStyleCnt="2" custScaleX="102265" custScaleY="95540" custLinFactNeighborX="46105" custLinFactNeighborY="574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8D15762-FA65-480F-BE21-664018A66E29}" type="pres">
      <dgm:prSet presAssocID="{04BE588A-21FF-425A-B6D7-77D0D43125F7}" presName="hierChild3" presStyleCnt="0"/>
      <dgm:spPr/>
    </dgm:pt>
  </dgm:ptLst>
  <dgm:cxnLst>
    <dgm:cxn modelId="{0F07D55C-211A-470B-B68C-2A49B384952A}" type="presOf" srcId="{59AFAFCD-19FE-4EF1-9CCD-9CBFF4FB4489}" destId="{CE4394CC-6109-45D2-B0B6-933DE84B4BE6}" srcOrd="0" destOrd="0" presId="urn:microsoft.com/office/officeart/2005/8/layout/hierarchy1"/>
    <dgm:cxn modelId="{EE50D08D-6D94-4808-9975-4A5193751EFB}" type="presOf" srcId="{5DBDEB7D-EAA1-4092-AF8F-54F2F3B5CC7A}" destId="{7153358A-02E7-4F4D-AAE9-A338EA40D151}" srcOrd="0" destOrd="0" presId="urn:microsoft.com/office/officeart/2005/8/layout/hierarchy1"/>
    <dgm:cxn modelId="{BE162207-A415-4F37-9F2D-ACD19394DA4D}" type="presOf" srcId="{85B04238-4762-4674-A4E1-95A7CF3FB859}" destId="{626D1907-EB20-476F-9AE9-31AB179DDA94}" srcOrd="0" destOrd="0" presId="urn:microsoft.com/office/officeart/2005/8/layout/hierarchy1"/>
    <dgm:cxn modelId="{1350ABD0-0075-4DFE-9311-B129EE65D8C3}" type="presOf" srcId="{33AE6C85-99E0-4B7D-B0F0-E0E3614BE410}" destId="{D15DF6A8-5F01-4CFF-95CF-037FBECE8B9F}" srcOrd="0" destOrd="0" presId="urn:microsoft.com/office/officeart/2005/8/layout/hierarchy1"/>
    <dgm:cxn modelId="{7062FBB4-2815-4545-8523-6E5C908B00DC}" srcId="{59AFAFCD-19FE-4EF1-9CCD-9CBFF4FB4489}" destId="{04BE588A-21FF-425A-B6D7-77D0D43125F7}" srcOrd="1" destOrd="0" parTransId="{85B04238-4762-4674-A4E1-95A7CF3FB859}" sibTransId="{90FA44E8-5B31-4C47-B7AD-9F2FE698B808}"/>
    <dgm:cxn modelId="{41BF9387-3B9D-4557-A31F-53BF2C25DB62}" type="presOf" srcId="{23B1600B-62A3-4DC0-A00F-9909456022E3}" destId="{97A3ADEE-4EB9-426A-BF3F-A7C49DBD2B2E}" srcOrd="0" destOrd="0" presId="urn:microsoft.com/office/officeart/2005/8/layout/hierarchy1"/>
    <dgm:cxn modelId="{EDA3568D-A18B-443D-A073-85FBFC24672B}" type="presOf" srcId="{04BE588A-21FF-425A-B6D7-77D0D43125F7}" destId="{AF574118-3904-48A9-8E74-B60557A99B3C}" srcOrd="0" destOrd="0" presId="urn:microsoft.com/office/officeart/2005/8/layout/hierarchy1"/>
    <dgm:cxn modelId="{BAC383B4-53CB-4798-949C-9D43CC6DF89E}" srcId="{33AE6C85-99E0-4B7D-B0F0-E0E3614BE410}" destId="{59AFAFCD-19FE-4EF1-9CCD-9CBFF4FB4489}" srcOrd="0" destOrd="0" parTransId="{3A69160C-D117-4FD0-A11B-558C41FF5A35}" sibTransId="{40D2766E-22C2-4847-89E7-61DB068E08EA}"/>
    <dgm:cxn modelId="{BD53D4C7-E72F-47DD-A461-E0549DE3C94A}" srcId="{59AFAFCD-19FE-4EF1-9CCD-9CBFF4FB4489}" destId="{5DBDEB7D-EAA1-4092-AF8F-54F2F3B5CC7A}" srcOrd="0" destOrd="0" parTransId="{23B1600B-62A3-4DC0-A00F-9909456022E3}" sibTransId="{AFB2B01B-DC40-4D9E-AD0C-BC8B36F91A47}"/>
    <dgm:cxn modelId="{FA5F6380-920B-4ED9-8FD6-FD5FFFD43D1E}" type="presParOf" srcId="{D15DF6A8-5F01-4CFF-95CF-037FBECE8B9F}" destId="{4E0FA380-4F10-4C86-A0AC-6CD361B33DB9}" srcOrd="0" destOrd="0" presId="urn:microsoft.com/office/officeart/2005/8/layout/hierarchy1"/>
    <dgm:cxn modelId="{168C8A31-2EC1-4C3B-939B-3E5A137C3C97}" type="presParOf" srcId="{4E0FA380-4F10-4C86-A0AC-6CD361B33DB9}" destId="{8E7B20F4-2162-48FB-BF48-CF131028EB9C}" srcOrd="0" destOrd="0" presId="urn:microsoft.com/office/officeart/2005/8/layout/hierarchy1"/>
    <dgm:cxn modelId="{00D713FF-5533-4570-BAF0-EF48D738284E}" type="presParOf" srcId="{8E7B20F4-2162-48FB-BF48-CF131028EB9C}" destId="{E29CDE20-CE2F-4EEA-9B8A-716C35A713C3}" srcOrd="0" destOrd="0" presId="urn:microsoft.com/office/officeart/2005/8/layout/hierarchy1"/>
    <dgm:cxn modelId="{D38E035A-C958-43B5-AB67-E8013478E638}" type="presParOf" srcId="{8E7B20F4-2162-48FB-BF48-CF131028EB9C}" destId="{CE4394CC-6109-45D2-B0B6-933DE84B4BE6}" srcOrd="1" destOrd="0" presId="urn:microsoft.com/office/officeart/2005/8/layout/hierarchy1"/>
    <dgm:cxn modelId="{AB04FFC0-9B9B-4089-AA32-F9C34DBF3CA7}" type="presParOf" srcId="{4E0FA380-4F10-4C86-A0AC-6CD361B33DB9}" destId="{92FA5414-35CC-422B-B045-1466FB6301BF}" srcOrd="1" destOrd="0" presId="urn:microsoft.com/office/officeart/2005/8/layout/hierarchy1"/>
    <dgm:cxn modelId="{9974B639-F2A0-49B3-B7BC-09C42C0DBFB3}" type="presParOf" srcId="{92FA5414-35CC-422B-B045-1466FB6301BF}" destId="{97A3ADEE-4EB9-426A-BF3F-A7C49DBD2B2E}" srcOrd="0" destOrd="0" presId="urn:microsoft.com/office/officeart/2005/8/layout/hierarchy1"/>
    <dgm:cxn modelId="{69BBDA1C-2B8C-4848-A0FB-66B22B228052}" type="presParOf" srcId="{92FA5414-35CC-422B-B045-1466FB6301BF}" destId="{34FB545A-D1BC-4BD8-B1AA-03F63CBF483B}" srcOrd="1" destOrd="0" presId="urn:microsoft.com/office/officeart/2005/8/layout/hierarchy1"/>
    <dgm:cxn modelId="{22691AB4-9886-47F9-AB7C-AD76BFFE66CB}" type="presParOf" srcId="{34FB545A-D1BC-4BD8-B1AA-03F63CBF483B}" destId="{AAB68580-318C-40C5-8FF3-FF506CE6544F}" srcOrd="0" destOrd="0" presId="urn:microsoft.com/office/officeart/2005/8/layout/hierarchy1"/>
    <dgm:cxn modelId="{B7DCBB35-5E47-4191-A144-F01E88942359}" type="presParOf" srcId="{AAB68580-318C-40C5-8FF3-FF506CE6544F}" destId="{D2BBC59B-1EB1-4C69-9162-3D2935706773}" srcOrd="0" destOrd="0" presId="urn:microsoft.com/office/officeart/2005/8/layout/hierarchy1"/>
    <dgm:cxn modelId="{39DB323E-7E1D-40FA-B4B3-E4ABF93D63ED}" type="presParOf" srcId="{AAB68580-318C-40C5-8FF3-FF506CE6544F}" destId="{7153358A-02E7-4F4D-AAE9-A338EA40D151}" srcOrd="1" destOrd="0" presId="urn:microsoft.com/office/officeart/2005/8/layout/hierarchy1"/>
    <dgm:cxn modelId="{7E801812-3424-48AB-8F22-C4BD2223AF59}" type="presParOf" srcId="{34FB545A-D1BC-4BD8-B1AA-03F63CBF483B}" destId="{9FF16B70-33EB-464E-86D9-E8A31A4EB768}" srcOrd="1" destOrd="0" presId="urn:microsoft.com/office/officeart/2005/8/layout/hierarchy1"/>
    <dgm:cxn modelId="{A85D5EDC-4234-4F90-8564-C31AE0E250EC}" type="presParOf" srcId="{92FA5414-35CC-422B-B045-1466FB6301BF}" destId="{626D1907-EB20-476F-9AE9-31AB179DDA94}" srcOrd="2" destOrd="0" presId="urn:microsoft.com/office/officeart/2005/8/layout/hierarchy1"/>
    <dgm:cxn modelId="{1E3E31F3-D52E-4BAF-9130-4DBD49EE22AC}" type="presParOf" srcId="{92FA5414-35CC-422B-B045-1466FB6301BF}" destId="{8CA63406-71FA-4D5C-9457-733CFC17A623}" srcOrd="3" destOrd="0" presId="urn:microsoft.com/office/officeart/2005/8/layout/hierarchy1"/>
    <dgm:cxn modelId="{6A8A6882-DF31-4F30-A489-C05FBCA31FA3}" type="presParOf" srcId="{8CA63406-71FA-4D5C-9457-733CFC17A623}" destId="{E9A73BF5-D341-46B0-BDBF-D6F18821EA3C}" srcOrd="0" destOrd="0" presId="urn:microsoft.com/office/officeart/2005/8/layout/hierarchy1"/>
    <dgm:cxn modelId="{D3C6A69D-E4E8-4842-9D6F-29E15542C49F}" type="presParOf" srcId="{E9A73BF5-D341-46B0-BDBF-D6F18821EA3C}" destId="{0EA79B64-3A4F-428F-8010-B3DDD39B1703}" srcOrd="0" destOrd="0" presId="urn:microsoft.com/office/officeart/2005/8/layout/hierarchy1"/>
    <dgm:cxn modelId="{EB709CCC-29F2-4CC7-813D-FC323EA37C6E}" type="presParOf" srcId="{E9A73BF5-D341-46B0-BDBF-D6F18821EA3C}" destId="{AF574118-3904-48A9-8E74-B60557A99B3C}" srcOrd="1" destOrd="0" presId="urn:microsoft.com/office/officeart/2005/8/layout/hierarchy1"/>
    <dgm:cxn modelId="{655A26FA-620E-41FB-836A-A32C3ACC8E78}" type="presParOf" srcId="{8CA63406-71FA-4D5C-9457-733CFC17A623}" destId="{88D15762-FA65-480F-BE21-664018A66E29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D6951-BDEF-45FF-B4FF-08BE46F8F247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1F8A92DB-E44E-433C-88A2-24ED2091FE6C}">
      <dgm:prSet phldrT="[Text]" custT="1"/>
      <dgm:spPr>
        <a:solidFill>
          <a:srgbClr val="C00000"/>
        </a:solidFill>
      </dgm:spPr>
      <dgm:t>
        <a:bodyPr/>
        <a:lstStyle/>
        <a:p>
          <a:r>
            <a:rPr lang="bn-BD" sz="2400" dirty="0" smtClean="0"/>
            <a:t>অবরোহ অনুমান  </a:t>
          </a:r>
          <a:endParaRPr lang="en-AU" sz="2400" dirty="0"/>
        </a:p>
      </dgm:t>
    </dgm:pt>
    <dgm:pt modelId="{BC9CFCB6-F9BF-42DE-9532-04E1F19642C0}" type="parTrans" cxnId="{EFCF43BE-6396-4D63-B6BD-9FF0FC060B13}">
      <dgm:prSet/>
      <dgm:spPr/>
      <dgm:t>
        <a:bodyPr/>
        <a:lstStyle/>
        <a:p>
          <a:endParaRPr lang="en-AU"/>
        </a:p>
      </dgm:t>
    </dgm:pt>
    <dgm:pt modelId="{CA998982-DEE4-41F5-B673-E99081EF8407}" type="sibTrans" cxnId="{EFCF43BE-6396-4D63-B6BD-9FF0FC060B13}">
      <dgm:prSet/>
      <dgm:spPr/>
      <dgm:t>
        <a:bodyPr/>
        <a:lstStyle/>
        <a:p>
          <a:endParaRPr lang="en-AU"/>
        </a:p>
      </dgm:t>
    </dgm:pt>
    <dgm:pt modelId="{3C9071BD-9EA8-4A34-83D9-F1C9E8332035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bn-BD" sz="2600" dirty="0" smtClean="0"/>
            <a:t> </a:t>
          </a:r>
          <a:r>
            <a:rPr lang="bn-BD" sz="2000" dirty="0" smtClean="0"/>
            <a:t>অমাধ্যম অনুমান</a:t>
          </a:r>
          <a:endParaRPr lang="en-AU" sz="2600" dirty="0"/>
        </a:p>
      </dgm:t>
    </dgm:pt>
    <dgm:pt modelId="{7E11F407-3B79-471B-A7D3-18C2825F92F9}" type="parTrans" cxnId="{D7D4682A-7956-4E58-95D2-30DB1A2BD58B}">
      <dgm:prSet/>
      <dgm:spPr/>
      <dgm:t>
        <a:bodyPr/>
        <a:lstStyle/>
        <a:p>
          <a:endParaRPr lang="en-AU"/>
        </a:p>
      </dgm:t>
    </dgm:pt>
    <dgm:pt modelId="{52B52A4B-1665-4DF6-B0B9-B0B52B3C687E}" type="sibTrans" cxnId="{D7D4682A-7956-4E58-95D2-30DB1A2BD58B}">
      <dgm:prSet/>
      <dgm:spPr/>
      <dgm:t>
        <a:bodyPr/>
        <a:lstStyle/>
        <a:p>
          <a:endParaRPr lang="en-AU"/>
        </a:p>
      </dgm:t>
    </dgm:pt>
    <dgm:pt modelId="{A619EA6A-45AA-48AA-9CA2-B93D68F2C76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bn-BD" sz="2000" dirty="0" smtClean="0"/>
            <a:t>মাধ্যম অনুমান</a:t>
          </a:r>
          <a:endParaRPr lang="en-AU" sz="2000" dirty="0"/>
        </a:p>
      </dgm:t>
    </dgm:pt>
    <dgm:pt modelId="{9665FD25-10FF-4455-9CE2-483F2C3FBCC4}" type="parTrans" cxnId="{D59E66C7-655D-4558-9614-56D8315C7368}">
      <dgm:prSet/>
      <dgm:spPr/>
      <dgm:t>
        <a:bodyPr/>
        <a:lstStyle/>
        <a:p>
          <a:endParaRPr lang="en-AU"/>
        </a:p>
      </dgm:t>
    </dgm:pt>
    <dgm:pt modelId="{338887A5-8F87-4D55-9940-625B49157DB5}" type="sibTrans" cxnId="{D59E66C7-655D-4558-9614-56D8315C7368}">
      <dgm:prSet/>
      <dgm:spPr/>
      <dgm:t>
        <a:bodyPr/>
        <a:lstStyle/>
        <a:p>
          <a:endParaRPr lang="en-AU"/>
        </a:p>
      </dgm:t>
    </dgm:pt>
    <dgm:pt modelId="{4EA1B606-AAE3-41E2-829D-C873749FCB4D}">
      <dgm:prSet phldrT="[Text]" phldr="1"/>
      <dgm:spPr/>
      <dgm:t>
        <a:bodyPr/>
        <a:lstStyle/>
        <a:p>
          <a:endParaRPr lang="en-AU" dirty="0"/>
        </a:p>
      </dgm:t>
    </dgm:pt>
    <dgm:pt modelId="{043EC57D-59CE-4640-BC08-0781D74BF849}" type="sibTrans" cxnId="{2B74404A-0AC7-423C-AAA3-2105527E70D7}">
      <dgm:prSet/>
      <dgm:spPr/>
      <dgm:t>
        <a:bodyPr/>
        <a:lstStyle/>
        <a:p>
          <a:endParaRPr lang="en-AU"/>
        </a:p>
      </dgm:t>
    </dgm:pt>
    <dgm:pt modelId="{3F5C694F-B0C9-4745-BC36-3A19D5F93735}" type="parTrans" cxnId="{2B74404A-0AC7-423C-AAA3-2105527E70D7}">
      <dgm:prSet/>
      <dgm:spPr/>
      <dgm:t>
        <a:bodyPr/>
        <a:lstStyle/>
        <a:p>
          <a:endParaRPr lang="en-AU"/>
        </a:p>
      </dgm:t>
    </dgm:pt>
    <dgm:pt modelId="{71341C97-C35E-47DB-83EE-07206721E015}" type="pres">
      <dgm:prSet presAssocID="{41CD6951-BDEF-45FF-B4FF-08BE46F8F24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3F194A3F-1B92-4C64-9F32-803278A46FE9}" type="pres">
      <dgm:prSet presAssocID="{1F8A92DB-E44E-433C-88A2-24ED2091FE6C}" presName="singleCycle" presStyleCnt="0"/>
      <dgm:spPr/>
    </dgm:pt>
    <dgm:pt modelId="{F008D6EC-3BA6-4A85-A4AB-E4BC813B3615}" type="pres">
      <dgm:prSet presAssocID="{1F8A92DB-E44E-433C-88A2-24ED2091FE6C}" presName="singleCenter" presStyleLbl="node1" presStyleIdx="0" presStyleCnt="4" custScaleX="225503" custScaleY="180606" custLinFactNeighborX="4943" custLinFactNeighborY="-28124">
        <dgm:presLayoutVars>
          <dgm:chMax val="7"/>
          <dgm:chPref val="7"/>
        </dgm:presLayoutVars>
      </dgm:prSet>
      <dgm:spPr/>
      <dgm:t>
        <a:bodyPr/>
        <a:lstStyle/>
        <a:p>
          <a:endParaRPr lang="en-AU"/>
        </a:p>
      </dgm:t>
    </dgm:pt>
    <dgm:pt modelId="{3AF08452-5D93-4787-AEA1-480F79A910BA}" type="pres">
      <dgm:prSet presAssocID="{3F5C694F-B0C9-4745-BC36-3A19D5F93735}" presName="Name56" presStyleLbl="parChTrans1D2" presStyleIdx="0" presStyleCnt="3"/>
      <dgm:spPr/>
      <dgm:t>
        <a:bodyPr/>
        <a:lstStyle/>
        <a:p>
          <a:endParaRPr lang="en-AU"/>
        </a:p>
      </dgm:t>
    </dgm:pt>
    <dgm:pt modelId="{9415EDC7-CCF9-47E4-A4E7-F963C33AFC16}" type="pres">
      <dgm:prSet presAssocID="{4EA1B606-AAE3-41E2-829D-C873749FCB4D}" presName="text0" presStyleLbl="node1" presStyleIdx="1" presStyleCnt="4" custAng="2105132" custFlipVert="1" custFlipHor="0" custScaleX="5026" custScaleY="31242" custRadScaleRad="13481" custRadScaleInc="5564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913CECF-8BFB-4511-AB86-FE38C57A76FE}" type="pres">
      <dgm:prSet presAssocID="{7E11F407-3B79-471B-A7D3-18C2825F92F9}" presName="Name56" presStyleLbl="parChTrans1D2" presStyleIdx="1" presStyleCnt="3"/>
      <dgm:spPr/>
      <dgm:t>
        <a:bodyPr/>
        <a:lstStyle/>
        <a:p>
          <a:endParaRPr lang="en-AU"/>
        </a:p>
      </dgm:t>
    </dgm:pt>
    <dgm:pt modelId="{8BBA80DF-BBF8-43F8-81BB-F999E08CEEC9}" type="pres">
      <dgm:prSet presAssocID="{3C9071BD-9EA8-4A34-83D9-F1C9E8332035}" presName="text0" presStyleLbl="node1" presStyleIdx="2" presStyleCnt="4" custScaleX="298028" custScaleY="147772" custRadScaleRad="99758" custRadScaleInc="1699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3A0917D-31F4-441D-968F-88C95C1C7309}" type="pres">
      <dgm:prSet presAssocID="{9665FD25-10FF-4455-9CE2-483F2C3FBCC4}" presName="Name56" presStyleLbl="parChTrans1D2" presStyleIdx="2" presStyleCnt="3"/>
      <dgm:spPr/>
      <dgm:t>
        <a:bodyPr/>
        <a:lstStyle/>
        <a:p>
          <a:endParaRPr lang="en-AU"/>
        </a:p>
      </dgm:t>
    </dgm:pt>
    <dgm:pt modelId="{8DEC24AA-E44D-4C34-A539-C1A52615FFA8}" type="pres">
      <dgm:prSet presAssocID="{A619EA6A-45AA-48AA-9CA2-B93D68F2C769}" presName="text0" presStyleLbl="node1" presStyleIdx="3" presStyleCnt="4" custScaleX="277404" custScaleY="158420" custRadScaleRad="68760" custRadScaleInc="-3379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2A9FD3B8-6379-47E7-A475-00A6333B5C6D}" type="presOf" srcId="{41CD6951-BDEF-45FF-B4FF-08BE46F8F247}" destId="{71341C97-C35E-47DB-83EE-07206721E015}" srcOrd="0" destOrd="0" presId="urn:microsoft.com/office/officeart/2008/layout/RadialCluster"/>
    <dgm:cxn modelId="{75AE2BCF-6E30-47F2-B8FC-1C29ABEF045B}" type="presOf" srcId="{4EA1B606-AAE3-41E2-829D-C873749FCB4D}" destId="{9415EDC7-CCF9-47E4-A4E7-F963C33AFC16}" srcOrd="0" destOrd="0" presId="urn:microsoft.com/office/officeart/2008/layout/RadialCluster"/>
    <dgm:cxn modelId="{826958A4-6C3F-4BFA-AEA2-760D2C217B94}" type="presOf" srcId="{A619EA6A-45AA-48AA-9CA2-B93D68F2C769}" destId="{8DEC24AA-E44D-4C34-A539-C1A52615FFA8}" srcOrd="0" destOrd="0" presId="urn:microsoft.com/office/officeart/2008/layout/RadialCluster"/>
    <dgm:cxn modelId="{EEB6BCEB-4A3B-460D-AA39-0BC3465D0645}" type="presOf" srcId="{7E11F407-3B79-471B-A7D3-18C2825F92F9}" destId="{9913CECF-8BFB-4511-AB86-FE38C57A76FE}" srcOrd="0" destOrd="0" presId="urn:microsoft.com/office/officeart/2008/layout/RadialCluster"/>
    <dgm:cxn modelId="{AB309AF8-DA57-4F72-AB50-833E5F2C4315}" type="presOf" srcId="{3C9071BD-9EA8-4A34-83D9-F1C9E8332035}" destId="{8BBA80DF-BBF8-43F8-81BB-F999E08CEEC9}" srcOrd="0" destOrd="0" presId="urn:microsoft.com/office/officeart/2008/layout/RadialCluster"/>
    <dgm:cxn modelId="{2B74404A-0AC7-423C-AAA3-2105527E70D7}" srcId="{1F8A92DB-E44E-433C-88A2-24ED2091FE6C}" destId="{4EA1B606-AAE3-41E2-829D-C873749FCB4D}" srcOrd="0" destOrd="0" parTransId="{3F5C694F-B0C9-4745-BC36-3A19D5F93735}" sibTransId="{043EC57D-59CE-4640-BC08-0781D74BF849}"/>
    <dgm:cxn modelId="{EFCF43BE-6396-4D63-B6BD-9FF0FC060B13}" srcId="{41CD6951-BDEF-45FF-B4FF-08BE46F8F247}" destId="{1F8A92DB-E44E-433C-88A2-24ED2091FE6C}" srcOrd="0" destOrd="0" parTransId="{BC9CFCB6-F9BF-42DE-9532-04E1F19642C0}" sibTransId="{CA998982-DEE4-41F5-B673-E99081EF8407}"/>
    <dgm:cxn modelId="{DA0F81A2-760F-4FDA-81EE-39491C590822}" type="presOf" srcId="{9665FD25-10FF-4455-9CE2-483F2C3FBCC4}" destId="{53A0917D-31F4-441D-968F-88C95C1C7309}" srcOrd="0" destOrd="0" presId="urn:microsoft.com/office/officeart/2008/layout/RadialCluster"/>
    <dgm:cxn modelId="{31D76193-1A87-46DE-A50F-7349DC219EEE}" type="presOf" srcId="{1F8A92DB-E44E-433C-88A2-24ED2091FE6C}" destId="{F008D6EC-3BA6-4A85-A4AB-E4BC813B3615}" srcOrd="0" destOrd="0" presId="urn:microsoft.com/office/officeart/2008/layout/RadialCluster"/>
    <dgm:cxn modelId="{D7D4682A-7956-4E58-95D2-30DB1A2BD58B}" srcId="{1F8A92DB-E44E-433C-88A2-24ED2091FE6C}" destId="{3C9071BD-9EA8-4A34-83D9-F1C9E8332035}" srcOrd="1" destOrd="0" parTransId="{7E11F407-3B79-471B-A7D3-18C2825F92F9}" sibTransId="{52B52A4B-1665-4DF6-B0B9-B0B52B3C687E}"/>
    <dgm:cxn modelId="{4DF6B8BC-6A11-4E06-B82B-4D0975D35A53}" type="presOf" srcId="{3F5C694F-B0C9-4745-BC36-3A19D5F93735}" destId="{3AF08452-5D93-4787-AEA1-480F79A910BA}" srcOrd="0" destOrd="0" presId="urn:microsoft.com/office/officeart/2008/layout/RadialCluster"/>
    <dgm:cxn modelId="{D59E66C7-655D-4558-9614-56D8315C7368}" srcId="{1F8A92DB-E44E-433C-88A2-24ED2091FE6C}" destId="{A619EA6A-45AA-48AA-9CA2-B93D68F2C769}" srcOrd="2" destOrd="0" parTransId="{9665FD25-10FF-4455-9CE2-483F2C3FBCC4}" sibTransId="{338887A5-8F87-4D55-9940-625B49157DB5}"/>
    <dgm:cxn modelId="{2469823F-A3AD-40C8-981F-0271E27E1C22}" type="presParOf" srcId="{71341C97-C35E-47DB-83EE-07206721E015}" destId="{3F194A3F-1B92-4C64-9F32-803278A46FE9}" srcOrd="0" destOrd="0" presId="urn:microsoft.com/office/officeart/2008/layout/RadialCluster"/>
    <dgm:cxn modelId="{E0CEC3B4-431A-456A-B5DA-AB3B96A158BC}" type="presParOf" srcId="{3F194A3F-1B92-4C64-9F32-803278A46FE9}" destId="{F008D6EC-3BA6-4A85-A4AB-E4BC813B3615}" srcOrd="0" destOrd="0" presId="urn:microsoft.com/office/officeart/2008/layout/RadialCluster"/>
    <dgm:cxn modelId="{06753B19-4586-4AC9-B744-E5B444DC800C}" type="presParOf" srcId="{3F194A3F-1B92-4C64-9F32-803278A46FE9}" destId="{3AF08452-5D93-4787-AEA1-480F79A910BA}" srcOrd="1" destOrd="0" presId="urn:microsoft.com/office/officeart/2008/layout/RadialCluster"/>
    <dgm:cxn modelId="{13669A07-4A94-4378-9A58-B73A03FB2906}" type="presParOf" srcId="{3F194A3F-1B92-4C64-9F32-803278A46FE9}" destId="{9415EDC7-CCF9-47E4-A4E7-F963C33AFC16}" srcOrd="2" destOrd="0" presId="urn:microsoft.com/office/officeart/2008/layout/RadialCluster"/>
    <dgm:cxn modelId="{8C449FF1-A685-435A-A663-28FB02022747}" type="presParOf" srcId="{3F194A3F-1B92-4C64-9F32-803278A46FE9}" destId="{9913CECF-8BFB-4511-AB86-FE38C57A76FE}" srcOrd="3" destOrd="0" presId="urn:microsoft.com/office/officeart/2008/layout/RadialCluster"/>
    <dgm:cxn modelId="{F7604817-9948-41F8-B4BD-80A8B1CAF7E1}" type="presParOf" srcId="{3F194A3F-1B92-4C64-9F32-803278A46FE9}" destId="{8BBA80DF-BBF8-43F8-81BB-F999E08CEEC9}" srcOrd="4" destOrd="0" presId="urn:microsoft.com/office/officeart/2008/layout/RadialCluster"/>
    <dgm:cxn modelId="{19EE3FA1-EC89-42FF-8AD6-4CC98A111C6D}" type="presParOf" srcId="{3F194A3F-1B92-4C64-9F32-803278A46FE9}" destId="{53A0917D-31F4-441D-968F-88C95C1C7309}" srcOrd="5" destOrd="0" presId="urn:microsoft.com/office/officeart/2008/layout/RadialCluster"/>
    <dgm:cxn modelId="{99141E75-1DAE-4487-899A-6C68C8D633C9}" type="presParOf" srcId="{3F194A3F-1B92-4C64-9F32-803278A46FE9}" destId="{8DEC24AA-E44D-4C34-A539-C1A52615FFA8}" srcOrd="6" destOrd="0" presId="urn:microsoft.com/office/officeart/2008/layout/RadialCluster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26421A-0209-41EA-86DF-B9AF9287C3BF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5FE472A6-5CB7-4336-9F97-380895A387A3}">
      <dgm:prSet phldrT="[Text]" custT="1"/>
      <dgm:spPr/>
      <dgm:t>
        <a:bodyPr/>
        <a:lstStyle/>
        <a:p>
          <a:r>
            <a:rPr lang="bn-BD" sz="2800" dirty="0" smtClean="0"/>
            <a:t>আরোহ</a:t>
          </a:r>
          <a:endParaRPr lang="en-AU" sz="2800" dirty="0"/>
        </a:p>
      </dgm:t>
    </dgm:pt>
    <dgm:pt modelId="{FC7CDF74-BE0D-40F1-A8D2-D351992AD96F}" type="parTrans" cxnId="{ED389383-9759-40F8-8451-A2842A6F39F5}">
      <dgm:prSet/>
      <dgm:spPr/>
      <dgm:t>
        <a:bodyPr/>
        <a:lstStyle/>
        <a:p>
          <a:endParaRPr lang="en-AU" sz="2800"/>
        </a:p>
      </dgm:t>
    </dgm:pt>
    <dgm:pt modelId="{72EE44DF-FB58-4CC9-8649-376421B00BE2}" type="sibTrans" cxnId="{ED389383-9759-40F8-8451-A2842A6F39F5}">
      <dgm:prSet/>
      <dgm:spPr/>
      <dgm:t>
        <a:bodyPr/>
        <a:lstStyle/>
        <a:p>
          <a:endParaRPr lang="en-AU" sz="2800"/>
        </a:p>
      </dgm:t>
    </dgm:pt>
    <dgm:pt modelId="{250AEE3F-B4D9-4A91-9E83-582D5DDA1B0F}">
      <dgm:prSet phldrT="[Text]" custT="1"/>
      <dgm:spPr/>
      <dgm:t>
        <a:bodyPr/>
        <a:lstStyle/>
        <a:p>
          <a:r>
            <a:rPr lang="bn-BD" sz="2800" dirty="0" smtClean="0"/>
            <a:t>প্রকৃত আরোহ </a:t>
          </a:r>
          <a:endParaRPr lang="en-AU" sz="2800" dirty="0"/>
        </a:p>
      </dgm:t>
    </dgm:pt>
    <dgm:pt modelId="{7B8C1022-12FF-4A4F-A217-6A7C742A2764}" type="parTrans" cxnId="{F80AE38D-DD06-436A-AB8F-144779BEB243}">
      <dgm:prSet/>
      <dgm:spPr/>
      <dgm:t>
        <a:bodyPr/>
        <a:lstStyle/>
        <a:p>
          <a:endParaRPr lang="en-AU" sz="2800"/>
        </a:p>
      </dgm:t>
    </dgm:pt>
    <dgm:pt modelId="{DB64AEDA-CD25-46BB-8ECC-3A46D2A63FDE}" type="sibTrans" cxnId="{F80AE38D-DD06-436A-AB8F-144779BEB243}">
      <dgm:prSet/>
      <dgm:spPr/>
      <dgm:t>
        <a:bodyPr/>
        <a:lstStyle/>
        <a:p>
          <a:endParaRPr lang="en-AU" sz="2800"/>
        </a:p>
      </dgm:t>
    </dgm:pt>
    <dgm:pt modelId="{950964E4-2A30-46ED-BD4C-F83251BAE777}">
      <dgm:prSet phldrT="[Text]" custT="1"/>
      <dgm:spPr/>
      <dgm:t>
        <a:bodyPr/>
        <a:lstStyle/>
        <a:p>
          <a:r>
            <a:rPr lang="bn-BD" sz="2800" dirty="0" smtClean="0"/>
            <a:t>অপ্রকৃত  আরোহ </a:t>
          </a:r>
          <a:endParaRPr lang="en-AU" sz="2800" dirty="0"/>
        </a:p>
      </dgm:t>
    </dgm:pt>
    <dgm:pt modelId="{C958CD30-428D-46D2-A11E-06536FF5422C}" type="sibTrans" cxnId="{04F87009-208D-4B21-826E-C8BC5FB52CA7}">
      <dgm:prSet/>
      <dgm:spPr/>
      <dgm:t>
        <a:bodyPr/>
        <a:lstStyle/>
        <a:p>
          <a:endParaRPr lang="en-AU" sz="2800"/>
        </a:p>
      </dgm:t>
    </dgm:pt>
    <dgm:pt modelId="{C2024BE3-016F-48FC-98D9-97B0D1CCACE8}" type="parTrans" cxnId="{04F87009-208D-4B21-826E-C8BC5FB52CA7}">
      <dgm:prSet/>
      <dgm:spPr/>
      <dgm:t>
        <a:bodyPr/>
        <a:lstStyle/>
        <a:p>
          <a:endParaRPr lang="en-AU" sz="2800"/>
        </a:p>
      </dgm:t>
    </dgm:pt>
    <dgm:pt modelId="{58FA8AC0-95A7-4E46-919D-E611D03C5379}">
      <dgm:prSet phldrT="[Text]" phldr="1" custT="1"/>
      <dgm:spPr/>
      <dgm:t>
        <a:bodyPr/>
        <a:lstStyle/>
        <a:p>
          <a:endParaRPr lang="en-AU" sz="1400" dirty="0"/>
        </a:p>
      </dgm:t>
    </dgm:pt>
    <dgm:pt modelId="{D2BFB7ED-E123-4DF6-89F8-9B0CF5C9A926}" type="sibTrans" cxnId="{B458E71C-F5F4-4F5F-AEE9-C1E69DDF2F2C}">
      <dgm:prSet/>
      <dgm:spPr/>
      <dgm:t>
        <a:bodyPr/>
        <a:lstStyle/>
        <a:p>
          <a:endParaRPr lang="en-AU" sz="2800"/>
        </a:p>
      </dgm:t>
    </dgm:pt>
    <dgm:pt modelId="{8CF871B4-5EA6-4A13-B8C6-8743B19C3EDA}" type="parTrans" cxnId="{B458E71C-F5F4-4F5F-AEE9-C1E69DDF2F2C}">
      <dgm:prSet/>
      <dgm:spPr/>
      <dgm:t>
        <a:bodyPr/>
        <a:lstStyle/>
        <a:p>
          <a:endParaRPr lang="en-AU" sz="2800"/>
        </a:p>
      </dgm:t>
    </dgm:pt>
    <dgm:pt modelId="{039DC0E2-1700-433D-BCD7-12142351ED29}" type="pres">
      <dgm:prSet presAssocID="{8326421A-0209-41EA-86DF-B9AF9287C3B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F1B89FCF-737A-48FB-88AE-8F2D6DAABA35}" type="pres">
      <dgm:prSet presAssocID="{5FE472A6-5CB7-4336-9F97-380895A387A3}" presName="singleCycle" presStyleCnt="0"/>
      <dgm:spPr/>
    </dgm:pt>
    <dgm:pt modelId="{250021A4-1FEB-4A31-8A56-F886FD7E05AB}" type="pres">
      <dgm:prSet presAssocID="{5FE472A6-5CB7-4336-9F97-380895A387A3}" presName="singleCenter" presStyleLbl="node1" presStyleIdx="0" presStyleCnt="4" custScaleY="99447" custLinFactNeighborX="-10064" custLinFactNeighborY="-37037">
        <dgm:presLayoutVars>
          <dgm:chMax val="7"/>
          <dgm:chPref val="7"/>
        </dgm:presLayoutVars>
      </dgm:prSet>
      <dgm:spPr/>
      <dgm:t>
        <a:bodyPr/>
        <a:lstStyle/>
        <a:p>
          <a:endParaRPr lang="en-AU"/>
        </a:p>
      </dgm:t>
    </dgm:pt>
    <dgm:pt modelId="{FD52E13D-FBC6-4C89-A722-689B185A78E5}" type="pres">
      <dgm:prSet presAssocID="{8CF871B4-5EA6-4A13-B8C6-8743B19C3EDA}" presName="Name56" presStyleLbl="parChTrans1D2" presStyleIdx="0" presStyleCnt="3"/>
      <dgm:spPr/>
      <dgm:t>
        <a:bodyPr/>
        <a:lstStyle/>
        <a:p>
          <a:endParaRPr lang="en-AU"/>
        </a:p>
      </dgm:t>
    </dgm:pt>
    <dgm:pt modelId="{822124E8-9F7C-443B-B274-A109DF206EEA}" type="pres">
      <dgm:prSet presAssocID="{58FA8AC0-95A7-4E46-919D-E611D03C5379}" presName="text0" presStyleLbl="node1" presStyleIdx="1" presStyleCnt="4" custFlipVert="0" custFlipHor="0" custScaleX="6143" custScaleY="13200" custRadScaleRad="40099" custRadScaleInc="-2119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4BFD5F0-5EC0-41D8-9854-ECB79C6EB348}" type="pres">
      <dgm:prSet presAssocID="{C2024BE3-016F-48FC-98D9-97B0D1CCACE8}" presName="Name56" presStyleLbl="parChTrans1D2" presStyleIdx="1" presStyleCnt="3"/>
      <dgm:spPr/>
      <dgm:t>
        <a:bodyPr/>
        <a:lstStyle/>
        <a:p>
          <a:endParaRPr lang="en-AU"/>
        </a:p>
      </dgm:t>
    </dgm:pt>
    <dgm:pt modelId="{028DD401-8060-4DB9-98DA-FCB2AEF7DFD3}" type="pres">
      <dgm:prSet presAssocID="{950964E4-2A30-46ED-BD4C-F83251BAE777}" presName="text0" presStyleLbl="node1" presStyleIdx="2" presStyleCnt="4" custScaleX="239395" custScaleY="17825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6EE2B0B-1DDB-49E0-B7A6-075D2A842A21}" type="pres">
      <dgm:prSet presAssocID="{7B8C1022-12FF-4A4F-A217-6A7C742A2764}" presName="Name56" presStyleLbl="parChTrans1D2" presStyleIdx="2" presStyleCnt="3"/>
      <dgm:spPr/>
      <dgm:t>
        <a:bodyPr/>
        <a:lstStyle/>
        <a:p>
          <a:endParaRPr lang="en-AU"/>
        </a:p>
      </dgm:t>
    </dgm:pt>
    <dgm:pt modelId="{45F704CF-CF3B-49AC-A434-B8F89E8C9F46}" type="pres">
      <dgm:prSet presAssocID="{250AEE3F-B4D9-4A91-9E83-582D5DDA1B0F}" presName="text0" presStyleLbl="node1" presStyleIdx="3" presStyleCnt="4" custScaleX="253460" custScaleY="208491" custRadScaleRad="98936" custRadScaleInc="-1169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D389383-9759-40F8-8451-A2842A6F39F5}" srcId="{8326421A-0209-41EA-86DF-B9AF9287C3BF}" destId="{5FE472A6-5CB7-4336-9F97-380895A387A3}" srcOrd="0" destOrd="0" parTransId="{FC7CDF74-BE0D-40F1-A8D2-D351992AD96F}" sibTransId="{72EE44DF-FB58-4CC9-8649-376421B00BE2}"/>
    <dgm:cxn modelId="{B458E71C-F5F4-4F5F-AEE9-C1E69DDF2F2C}" srcId="{5FE472A6-5CB7-4336-9F97-380895A387A3}" destId="{58FA8AC0-95A7-4E46-919D-E611D03C5379}" srcOrd="0" destOrd="0" parTransId="{8CF871B4-5EA6-4A13-B8C6-8743B19C3EDA}" sibTransId="{D2BFB7ED-E123-4DF6-89F8-9B0CF5C9A926}"/>
    <dgm:cxn modelId="{9A796BE8-A6F2-42EE-B2FB-0629CE3282B3}" type="presOf" srcId="{950964E4-2A30-46ED-BD4C-F83251BAE777}" destId="{028DD401-8060-4DB9-98DA-FCB2AEF7DFD3}" srcOrd="0" destOrd="0" presId="urn:microsoft.com/office/officeart/2008/layout/RadialCluster"/>
    <dgm:cxn modelId="{5E37004E-5E04-4AA1-BF71-DE4D39FD0625}" type="presOf" srcId="{250AEE3F-B4D9-4A91-9E83-582D5DDA1B0F}" destId="{45F704CF-CF3B-49AC-A434-B8F89E8C9F46}" srcOrd="0" destOrd="0" presId="urn:microsoft.com/office/officeart/2008/layout/RadialCluster"/>
    <dgm:cxn modelId="{AD8A16D7-0B54-4EBD-BC84-00EA52C91896}" type="presOf" srcId="{8CF871B4-5EA6-4A13-B8C6-8743B19C3EDA}" destId="{FD52E13D-FBC6-4C89-A722-689B185A78E5}" srcOrd="0" destOrd="0" presId="urn:microsoft.com/office/officeart/2008/layout/RadialCluster"/>
    <dgm:cxn modelId="{F9434C2C-85A8-404F-9BEE-A5672766CC99}" type="presOf" srcId="{7B8C1022-12FF-4A4F-A217-6A7C742A2764}" destId="{66EE2B0B-1DDB-49E0-B7A6-075D2A842A21}" srcOrd="0" destOrd="0" presId="urn:microsoft.com/office/officeart/2008/layout/RadialCluster"/>
    <dgm:cxn modelId="{7EEAA188-DDBD-4CA7-BDD2-4B1470BF58D4}" type="presOf" srcId="{8326421A-0209-41EA-86DF-B9AF9287C3BF}" destId="{039DC0E2-1700-433D-BCD7-12142351ED29}" srcOrd="0" destOrd="0" presId="urn:microsoft.com/office/officeart/2008/layout/RadialCluster"/>
    <dgm:cxn modelId="{B15C34E8-3F9D-4E6D-852C-E361442937EF}" type="presOf" srcId="{C2024BE3-016F-48FC-98D9-97B0D1CCACE8}" destId="{04BFD5F0-5EC0-41D8-9854-ECB79C6EB348}" srcOrd="0" destOrd="0" presId="urn:microsoft.com/office/officeart/2008/layout/RadialCluster"/>
    <dgm:cxn modelId="{04F87009-208D-4B21-826E-C8BC5FB52CA7}" srcId="{5FE472A6-5CB7-4336-9F97-380895A387A3}" destId="{950964E4-2A30-46ED-BD4C-F83251BAE777}" srcOrd="1" destOrd="0" parTransId="{C2024BE3-016F-48FC-98D9-97B0D1CCACE8}" sibTransId="{C958CD30-428D-46D2-A11E-06536FF5422C}"/>
    <dgm:cxn modelId="{F80AE38D-DD06-436A-AB8F-144779BEB243}" srcId="{5FE472A6-5CB7-4336-9F97-380895A387A3}" destId="{250AEE3F-B4D9-4A91-9E83-582D5DDA1B0F}" srcOrd="2" destOrd="0" parTransId="{7B8C1022-12FF-4A4F-A217-6A7C742A2764}" sibTransId="{DB64AEDA-CD25-46BB-8ECC-3A46D2A63FDE}"/>
    <dgm:cxn modelId="{B13EF35F-55BA-4FAB-BCD7-4DC9AA3449AE}" type="presOf" srcId="{5FE472A6-5CB7-4336-9F97-380895A387A3}" destId="{250021A4-1FEB-4A31-8A56-F886FD7E05AB}" srcOrd="0" destOrd="0" presId="urn:microsoft.com/office/officeart/2008/layout/RadialCluster"/>
    <dgm:cxn modelId="{1C1DEFF3-9B58-4A10-8778-B8A847BC8613}" type="presOf" srcId="{58FA8AC0-95A7-4E46-919D-E611D03C5379}" destId="{822124E8-9F7C-443B-B274-A109DF206EEA}" srcOrd="0" destOrd="0" presId="urn:microsoft.com/office/officeart/2008/layout/RadialCluster"/>
    <dgm:cxn modelId="{2690E559-46E5-490F-A58C-B7EB4D42CEC3}" type="presParOf" srcId="{039DC0E2-1700-433D-BCD7-12142351ED29}" destId="{F1B89FCF-737A-48FB-88AE-8F2D6DAABA35}" srcOrd="0" destOrd="0" presId="urn:microsoft.com/office/officeart/2008/layout/RadialCluster"/>
    <dgm:cxn modelId="{E58AE328-F195-4B55-9650-6B364FBE5890}" type="presParOf" srcId="{F1B89FCF-737A-48FB-88AE-8F2D6DAABA35}" destId="{250021A4-1FEB-4A31-8A56-F886FD7E05AB}" srcOrd="0" destOrd="0" presId="urn:microsoft.com/office/officeart/2008/layout/RadialCluster"/>
    <dgm:cxn modelId="{EA6527C6-B0E6-4C42-8405-C338A4DE0350}" type="presParOf" srcId="{F1B89FCF-737A-48FB-88AE-8F2D6DAABA35}" destId="{FD52E13D-FBC6-4C89-A722-689B185A78E5}" srcOrd="1" destOrd="0" presId="urn:microsoft.com/office/officeart/2008/layout/RadialCluster"/>
    <dgm:cxn modelId="{189ED9D6-6673-424D-A196-0B32BD4F8D60}" type="presParOf" srcId="{F1B89FCF-737A-48FB-88AE-8F2D6DAABA35}" destId="{822124E8-9F7C-443B-B274-A109DF206EEA}" srcOrd="2" destOrd="0" presId="urn:microsoft.com/office/officeart/2008/layout/RadialCluster"/>
    <dgm:cxn modelId="{F0B15141-981D-4C11-BA1B-CBBC19D87B8A}" type="presParOf" srcId="{F1B89FCF-737A-48FB-88AE-8F2D6DAABA35}" destId="{04BFD5F0-5EC0-41D8-9854-ECB79C6EB348}" srcOrd="3" destOrd="0" presId="urn:microsoft.com/office/officeart/2008/layout/RadialCluster"/>
    <dgm:cxn modelId="{B13E43F6-7D1C-4B4F-AF73-600B1A8CDC11}" type="presParOf" srcId="{F1B89FCF-737A-48FB-88AE-8F2D6DAABA35}" destId="{028DD401-8060-4DB9-98DA-FCB2AEF7DFD3}" srcOrd="4" destOrd="0" presId="urn:microsoft.com/office/officeart/2008/layout/RadialCluster"/>
    <dgm:cxn modelId="{66675610-B622-414A-8E3D-7769D07C1AB9}" type="presParOf" srcId="{F1B89FCF-737A-48FB-88AE-8F2D6DAABA35}" destId="{66EE2B0B-1DDB-49E0-B7A6-075D2A842A21}" srcOrd="5" destOrd="0" presId="urn:microsoft.com/office/officeart/2008/layout/RadialCluster"/>
    <dgm:cxn modelId="{C3455BB0-B3C1-494D-AE67-C7BE7D0BFDCC}" type="presParOf" srcId="{F1B89FCF-737A-48FB-88AE-8F2D6DAABA35}" destId="{45F704CF-CF3B-49AC-A434-B8F89E8C9F46}" srcOrd="6" destOrd="0" presId="urn:microsoft.com/office/officeart/2008/layout/RadialCluster"/>
  </dgm:cxnLst>
  <dgm:bg>
    <a:solidFill>
      <a:srgbClr val="FFFF00"/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D1907-EB20-476F-9AE9-31AB179DDA94}">
      <dsp:nvSpPr>
        <dsp:cNvPr id="0" name=""/>
        <dsp:cNvSpPr/>
      </dsp:nvSpPr>
      <dsp:spPr>
        <a:xfrm>
          <a:off x="4809101" y="1926756"/>
          <a:ext cx="2856931" cy="754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449"/>
              </a:lnTo>
              <a:lnTo>
                <a:pt x="2856931" y="514449"/>
              </a:lnTo>
              <a:lnTo>
                <a:pt x="2856931" y="7543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3ADEE-4EB9-426A-BF3F-A7C49DBD2B2E}">
      <dsp:nvSpPr>
        <dsp:cNvPr id="0" name=""/>
        <dsp:cNvSpPr/>
      </dsp:nvSpPr>
      <dsp:spPr>
        <a:xfrm>
          <a:off x="2001551" y="1926756"/>
          <a:ext cx="2807550" cy="804597"/>
        </a:xfrm>
        <a:custGeom>
          <a:avLst/>
          <a:gdLst/>
          <a:ahLst/>
          <a:cxnLst/>
          <a:rect l="0" t="0" r="0" b="0"/>
          <a:pathLst>
            <a:path>
              <a:moveTo>
                <a:pt x="2807550" y="0"/>
              </a:moveTo>
              <a:lnTo>
                <a:pt x="2807550" y="564647"/>
              </a:lnTo>
              <a:lnTo>
                <a:pt x="0" y="564647"/>
              </a:lnTo>
              <a:lnTo>
                <a:pt x="0" y="804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CDE20-CE2F-4EEA-9B8A-716C35A713C3}">
      <dsp:nvSpPr>
        <dsp:cNvPr id="0" name=""/>
        <dsp:cNvSpPr/>
      </dsp:nvSpPr>
      <dsp:spPr>
        <a:xfrm>
          <a:off x="2626406" y="1092"/>
          <a:ext cx="4365390" cy="1925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394CC-6109-45D2-B0B6-933DE84B4BE6}">
      <dsp:nvSpPr>
        <dsp:cNvPr id="0" name=""/>
        <dsp:cNvSpPr/>
      </dsp:nvSpPr>
      <dsp:spPr>
        <a:xfrm>
          <a:off x="2914202" y="274499"/>
          <a:ext cx="4365390" cy="1925664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4900" kern="1200" dirty="0" smtClean="0"/>
            <a:t>অনুমান</a:t>
          </a:r>
          <a:endParaRPr lang="en-AU" sz="4900" kern="1200" dirty="0"/>
        </a:p>
      </dsp:txBody>
      <dsp:txXfrm>
        <a:off x="2970603" y="330900"/>
        <a:ext cx="4252588" cy="1812862"/>
      </dsp:txXfrm>
    </dsp:sp>
    <dsp:sp modelId="{D2BBC59B-1EB1-4C69-9162-3D2935706773}">
      <dsp:nvSpPr>
        <dsp:cNvPr id="0" name=""/>
        <dsp:cNvSpPr/>
      </dsp:nvSpPr>
      <dsp:spPr>
        <a:xfrm>
          <a:off x="626613" y="2731354"/>
          <a:ext cx="2749877" cy="15212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3358A-02E7-4F4D-AAE9-A338EA40D151}">
      <dsp:nvSpPr>
        <dsp:cNvPr id="0" name=""/>
        <dsp:cNvSpPr/>
      </dsp:nvSpPr>
      <dsp:spPr>
        <a:xfrm>
          <a:off x="914409" y="3004760"/>
          <a:ext cx="2749877" cy="152120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4900" kern="1200" dirty="0" smtClean="0"/>
            <a:t> অবরোহ</a:t>
          </a:r>
          <a:endParaRPr lang="en-AU" sz="4900" kern="1200" dirty="0"/>
        </a:p>
      </dsp:txBody>
      <dsp:txXfrm>
        <a:off x="958963" y="3049314"/>
        <a:ext cx="2660769" cy="1432094"/>
      </dsp:txXfrm>
    </dsp:sp>
    <dsp:sp modelId="{0EA79B64-3A4F-428F-8010-B3DDD39B1703}">
      <dsp:nvSpPr>
        <dsp:cNvPr id="0" name=""/>
        <dsp:cNvSpPr/>
      </dsp:nvSpPr>
      <dsp:spPr>
        <a:xfrm>
          <a:off x="6341616" y="2681156"/>
          <a:ext cx="2648834" cy="1571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74118-3904-48A9-8E74-B60557A99B3C}">
      <dsp:nvSpPr>
        <dsp:cNvPr id="0" name=""/>
        <dsp:cNvSpPr/>
      </dsp:nvSpPr>
      <dsp:spPr>
        <a:xfrm>
          <a:off x="6629412" y="2954562"/>
          <a:ext cx="2648834" cy="157140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4900" kern="1200" dirty="0" smtClean="0"/>
            <a:t>আরোহ</a:t>
          </a:r>
          <a:endParaRPr lang="en-AU" sz="4900" kern="1200" dirty="0"/>
        </a:p>
      </dsp:txBody>
      <dsp:txXfrm>
        <a:off x="6675437" y="3000587"/>
        <a:ext cx="2556784" cy="1479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34927-ACCF-49B8-8AAE-FE9FA6A56AC0}" type="datetimeFigureOut">
              <a:rPr lang="en-AU" smtClean="0"/>
              <a:pPr/>
              <a:t>19/11/2016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3333-0715-4013-B1E1-6B4D2E1FC09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589426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43333-0715-4013-B1E1-6B4D2E1FC091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0357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43333-0715-4013-B1E1-6B4D2E1FC091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60175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104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bn-BD" dirty="0" smtClean="0">
                <a:solidFill>
                  <a:srgbClr val="002060"/>
                </a:solidFill>
              </a:rPr>
              <a:t>                     </a:t>
            </a:r>
            <a:endParaRPr lang="bn-BD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bn-BD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bn-BD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bn-BD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bn-BD" sz="9600" dirty="0" smtClean="0">
                <a:solidFill>
                  <a:srgbClr val="002060"/>
                </a:solidFill>
              </a:rPr>
              <a:t>অনুমান</a:t>
            </a:r>
            <a:r>
              <a:rPr lang="bn-BD" dirty="0" smtClean="0">
                <a:solidFill>
                  <a:srgbClr val="002060"/>
                </a:solidFill>
              </a:rPr>
              <a:t> </a:t>
            </a:r>
            <a:endParaRPr lang="en-AU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37110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bn-BD" sz="6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বাড়ীর কাজ</a:t>
            </a:r>
            <a:endParaRPr lang="en-AU" sz="60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BD" sz="2400" dirty="0" smtClean="0"/>
              <a:t>১।অবরোহ অনুমানের তিনটি যুক্তি লিখে আনবে।</a:t>
            </a:r>
          </a:p>
          <a:p>
            <a:pPr marL="0" indent="0">
              <a:buNone/>
            </a:pPr>
            <a:r>
              <a:rPr lang="bn-BD" sz="2400" dirty="0" smtClean="0"/>
              <a:t>২।আরোহ অনুমানের তিনটি যুক্তি লিখে আনবে।</a:t>
            </a:r>
            <a:endParaRPr lang="en-AU" sz="2400" dirty="0"/>
          </a:p>
        </p:txBody>
      </p:sp>
    </p:spTree>
    <p:extLst>
      <p:ext uri="{BB962C8B-B14F-4D97-AF65-F5344CB8AC3E}">
        <p14:creationId xmlns="" xmlns:p14="http://schemas.microsoft.com/office/powerpoint/2010/main" val="24260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1849288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/>
              <a:t>ধন্যবাদ সবাইকে   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80285"/>
            <a:ext cx="6705600" cy="32974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654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5" y="-9939"/>
            <a:ext cx="9144000" cy="16002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bn-BD" dirty="0" smtClean="0"/>
              <a:t>শিখনফল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BD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১।অনুমানের সংজ্ঞা বলতে পারবে।</a:t>
            </a:r>
            <a:r>
              <a:rPr lang="en-AU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bn-BD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২।অনুমানের প্রকারভেদ বলতে পারবে।</a:t>
            </a:r>
          </a:p>
          <a:p>
            <a:pPr marL="0" indent="0">
              <a:buNone/>
            </a:pPr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৩।মাধ্যম ও অমাধ্যম অনুমানের পার্থক্য বলতে পারবে।</a:t>
            </a:r>
          </a:p>
          <a:p>
            <a:pPr marL="0" indent="0">
              <a:buNone/>
            </a:pPr>
            <a:r>
              <a:rPr lang="en-AU" dirty="0" smtClean="0">
                <a:latin typeface="NikoshBAN" panose="02000000000000000000" pitchFamily="2" charset="0"/>
                <a:cs typeface="NikoshBAN" panose="02000000000000000000" pitchFamily="2" charset="0"/>
              </a:rPr>
              <a:t>4।অনুমানের </a:t>
            </a:r>
            <a:r>
              <a:rPr lang="en-AU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বৈশিষ্ট্য</a:t>
            </a:r>
            <a:r>
              <a:rPr lang="en-AU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AU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বলতে</a:t>
            </a:r>
            <a:r>
              <a:rPr lang="en-AU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AU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AU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="" xmlns:p14="http://schemas.microsoft.com/office/powerpoint/2010/main" val="4142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bn-BD" dirty="0" smtClean="0"/>
              <a:t>অনুমানের প্রকারভেদ 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23216947"/>
              </p:ext>
            </p:extLst>
          </p:nvPr>
        </p:nvGraphicFramePr>
        <p:xfrm>
          <a:off x="-228600" y="1798637"/>
          <a:ext cx="9906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3634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bn-BD" dirty="0" smtClean="0"/>
              <a:t>অবরোহ অনুমানের প্রকারভেদ 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64775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4691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bn-BD" dirty="0" smtClean="0"/>
              <a:t>আরোহ অনুমানের প্রকারভেদ 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41720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3536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AU" sz="6600" dirty="0" err="1" smtClean="0"/>
              <a:t>পার্থক্য</a:t>
            </a:r>
            <a:r>
              <a:rPr lang="en-AU" sz="3200" dirty="0" smtClean="0"/>
              <a:t> </a:t>
            </a:r>
            <a:endParaRPr lang="en-AU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bn-BD" dirty="0" smtClean="0"/>
              <a:t>মাধ্যম অনুমান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bn-BD" sz="2000" dirty="0" smtClean="0"/>
              <a:t>একাধিক আশ্রয় বাক্য থাকে ।</a:t>
            </a:r>
            <a:endParaRPr lang="bn-BD" sz="2000" dirty="0"/>
          </a:p>
          <a:p>
            <a:r>
              <a:rPr lang="bn-BD" sz="2000" dirty="0" smtClean="0"/>
              <a:t>প্রধান ,অপ্রধান ও মধ্য পদ থাকে।</a:t>
            </a:r>
          </a:p>
          <a:p>
            <a:r>
              <a:rPr lang="bn-BD" sz="2000" dirty="0" smtClean="0"/>
              <a:t>সিদ্ধান্তটিঅনিবার্যভাবে নিঃসৃত হয়। </a:t>
            </a:r>
          </a:p>
          <a:p>
            <a:r>
              <a:rPr lang="bn-BD" sz="2000" dirty="0" smtClean="0"/>
              <a:t>প্রকৃত অনুমান।</a:t>
            </a:r>
          </a:p>
          <a:p>
            <a:r>
              <a:rPr lang="bn-BD" sz="2000" dirty="0" smtClean="0"/>
              <a:t>নতুন তথ্য দেয়।</a:t>
            </a:r>
            <a:endParaRPr lang="en-A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bn-BD" dirty="0" smtClean="0"/>
              <a:t>অমাধ্যম অনুমান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bn-BD" sz="2000" dirty="0" smtClean="0"/>
              <a:t>একটিমাত্র আশ্রয় বাক্য থাকে ।</a:t>
            </a:r>
          </a:p>
          <a:p>
            <a:r>
              <a:rPr lang="bn-BD" sz="2000" dirty="0" smtClean="0"/>
              <a:t>উদ্দেশ্য ও বিধেয় পদ থাকে।  </a:t>
            </a:r>
          </a:p>
          <a:p>
            <a:r>
              <a:rPr lang="bn-BD" sz="2000" dirty="0" smtClean="0"/>
              <a:t>সিদ্ধান্তটি অনিবার্যভাবে নিঃসৃত হয় না। </a:t>
            </a:r>
          </a:p>
          <a:p>
            <a:r>
              <a:rPr lang="bn-BD" sz="2000" dirty="0" smtClean="0"/>
              <a:t> অপ্রকৃত অনুমান।</a:t>
            </a:r>
          </a:p>
          <a:p>
            <a:r>
              <a:rPr lang="bn-BD" sz="2000" dirty="0" smtClean="0"/>
              <a:t> নতুন তথ্য দেয় না। </a:t>
            </a:r>
            <a:endParaRPr lang="en-AU" sz="2000" dirty="0"/>
          </a:p>
        </p:txBody>
      </p:sp>
    </p:spTree>
    <p:extLst>
      <p:ext uri="{BB962C8B-B14F-4D97-AF65-F5344CB8AC3E}">
        <p14:creationId xmlns="" xmlns:p14="http://schemas.microsoft.com/office/powerpoint/2010/main" val="3232316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bn-BD" sz="3200" dirty="0" smtClean="0"/>
              <a:t>অনুমানের বৈশিষ্ট্য 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14" y="1600200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bn-BD" sz="2000" dirty="0" smtClean="0"/>
              <a:t>১।এক বা একাধিক আশ্রয়বাক্য।</a:t>
            </a:r>
          </a:p>
          <a:p>
            <a:r>
              <a:rPr lang="bn-BD" sz="2000" dirty="0" smtClean="0"/>
              <a:t>২।</a:t>
            </a:r>
            <a:r>
              <a:rPr lang="bn-BD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একটি নতুন বাক্য বা সিদ্ধান্ত ।</a:t>
            </a:r>
          </a:p>
          <a:p>
            <a:r>
              <a:rPr lang="bn-BD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৩। আশ্রয় ও সিদ্ধান্তের মধ্যে অনিবার্য সমন্ধ থাকতে হবে।</a:t>
            </a:r>
          </a:p>
          <a:p>
            <a:r>
              <a:rPr lang="bn-BD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৪।সিদ্ধান্তের মধ্যে  নতুনত্ব থাকতে হবে।</a:t>
            </a:r>
            <a:endParaRPr lang="en-AU" sz="2000" dirty="0"/>
          </a:p>
        </p:txBody>
      </p:sp>
    </p:spTree>
    <p:extLst>
      <p:ext uri="{BB962C8B-B14F-4D97-AF65-F5344CB8AC3E}">
        <p14:creationId xmlns="" xmlns:p14="http://schemas.microsoft.com/office/powerpoint/2010/main" val="284351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bn-BD" dirty="0" smtClean="0"/>
              <a:t>দলীয় কাজ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bn-BD" sz="2400" dirty="0"/>
          </a:p>
          <a:p>
            <a:pPr marL="0" indent="0">
              <a:buNone/>
            </a:pPr>
            <a:r>
              <a:rPr lang="bn-BD" sz="2400" dirty="0" smtClean="0"/>
              <a:t>১। অবরোহ অনুমানের দুইটি </a:t>
            </a:r>
            <a:r>
              <a:rPr lang="bn-BD" sz="2400" dirty="0"/>
              <a:t>উদাহারন</a:t>
            </a:r>
            <a:r>
              <a:rPr lang="bn-BD" sz="2400" dirty="0" smtClean="0"/>
              <a:t> লেখ। </a:t>
            </a:r>
          </a:p>
          <a:p>
            <a:pPr marL="0" indent="0">
              <a:buNone/>
            </a:pPr>
            <a:r>
              <a:rPr lang="bn-BD" sz="2400" dirty="0" smtClean="0"/>
              <a:t>২। আরোহ </a:t>
            </a:r>
            <a:r>
              <a:rPr lang="bn-BD" sz="2400" dirty="0"/>
              <a:t>অনুমানের দুইটি উদাহারন</a:t>
            </a:r>
            <a:r>
              <a:rPr lang="bn-BD" sz="2400" dirty="0" smtClean="0"/>
              <a:t> </a:t>
            </a:r>
            <a:r>
              <a:rPr lang="bn-BD" sz="2400" dirty="0"/>
              <a:t>লেখ।</a:t>
            </a:r>
            <a:endParaRPr lang="bn-BD" sz="2400" dirty="0" smtClean="0"/>
          </a:p>
          <a:p>
            <a:pPr marL="0" indent="0">
              <a:buNone/>
            </a:pPr>
            <a:r>
              <a:rPr lang="bn-BD" sz="2400" dirty="0" smtClean="0"/>
              <a:t>৩। </a:t>
            </a:r>
            <a:r>
              <a:rPr lang="bn-BD" sz="2400" dirty="0"/>
              <a:t>অ</a:t>
            </a:r>
            <a:r>
              <a:rPr lang="bn-BD" sz="2400" dirty="0" smtClean="0"/>
              <a:t>মাধ্যম অনুমানের </a:t>
            </a:r>
            <a:r>
              <a:rPr lang="bn-BD" sz="2400" dirty="0"/>
              <a:t>দুইটি উদাহারন</a:t>
            </a:r>
            <a:r>
              <a:rPr lang="bn-BD" sz="2400" dirty="0" smtClean="0"/>
              <a:t> </a:t>
            </a:r>
            <a:r>
              <a:rPr lang="bn-BD" sz="2400" dirty="0"/>
              <a:t>লেখ।</a:t>
            </a:r>
            <a:endParaRPr lang="en-AU" sz="2400" dirty="0"/>
          </a:p>
        </p:txBody>
      </p:sp>
    </p:spTree>
    <p:extLst>
      <p:ext uri="{BB962C8B-B14F-4D97-AF65-F5344CB8AC3E}">
        <p14:creationId xmlns="" xmlns:p14="http://schemas.microsoft.com/office/powerpoint/2010/main" val="11636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bn-BD" dirty="0" smtClean="0">
                <a:solidFill>
                  <a:srgbClr val="00B050"/>
                </a:solidFill>
              </a:rPr>
              <a:t>মূল্যায়ন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১।</a:t>
            </a:r>
            <a:r>
              <a:rPr lang="bn-BD" sz="2800" dirty="0" smtClean="0"/>
              <a:t> আশ্রয় বাক্য কাকে বলে?</a:t>
            </a:r>
          </a:p>
          <a:p>
            <a:pPr marL="0" indent="0">
              <a:buNone/>
            </a:pPr>
            <a:r>
              <a:rPr lang="bn-BD" sz="2800" dirty="0" smtClean="0"/>
              <a:t>২।প্রধান আশ্রয়বাক্য কাকে বলে?</a:t>
            </a:r>
          </a:p>
          <a:p>
            <a:pPr marL="0" indent="0">
              <a:buNone/>
            </a:pPr>
            <a:r>
              <a:rPr lang="bn-BD" sz="2800" dirty="0" smtClean="0"/>
              <a:t>৩।সিদ্ধান্ত  কাকে বলে?  </a:t>
            </a:r>
            <a:endParaRPr lang="en-AU" sz="2800" dirty="0"/>
          </a:p>
        </p:txBody>
      </p:sp>
    </p:spTree>
    <p:extLst>
      <p:ext uri="{BB962C8B-B14F-4D97-AF65-F5344CB8AC3E}">
        <p14:creationId xmlns="" xmlns:p14="http://schemas.microsoft.com/office/powerpoint/2010/main" val="41364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222</Words>
  <Application>Microsoft Office PowerPoint</Application>
  <PresentationFormat>On-screen Show (4:3)</PresentationFormat>
  <Paragraphs>55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শিখনফল</vt:lpstr>
      <vt:lpstr>অনুমানের প্রকারভেদ </vt:lpstr>
      <vt:lpstr>অবরোহ অনুমানের প্রকারভেদ </vt:lpstr>
      <vt:lpstr>আরোহ অনুমানের প্রকারভেদ </vt:lpstr>
      <vt:lpstr>পার্থক্য </vt:lpstr>
      <vt:lpstr>অনুমানের বৈশিষ্ট্য </vt:lpstr>
      <vt:lpstr>দলীয় কাজ</vt:lpstr>
      <vt:lpstr>মূল্যায়ন</vt:lpstr>
      <vt:lpstr>বাড়ীর কাজ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DOEL</dc:creator>
  <cp:lastModifiedBy>LABPC</cp:lastModifiedBy>
  <cp:revision>135</cp:revision>
  <dcterms:created xsi:type="dcterms:W3CDTF">2006-08-16T00:00:00Z</dcterms:created>
  <dcterms:modified xsi:type="dcterms:W3CDTF">2016-11-19T02:42:38Z</dcterms:modified>
</cp:coreProperties>
</file>